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D31D3-B567-4DE1-A864-6F64D91300FE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BE580-5309-4739-92C0-93A0DA7113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Teach It?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Classroom practice needs to </a:t>
            </a:r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look more like an actual research laboratory.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Classroom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cooperative inquiry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student-centered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engagement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activity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articulation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lab-based</a:t>
            </a:r>
            <a:endPara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Traditional Classroom</a:t>
            </a:r>
            <a:endParaRPr lang="en-US" sz="2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2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lecture</a:t>
            </a:r>
          </a:p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teacher-centered</a:t>
            </a:r>
          </a:p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passive reception</a:t>
            </a:r>
          </a:p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teacher demonstration</a:t>
            </a:r>
          </a:p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teacher lecture</a:t>
            </a:r>
          </a:p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textbook-based</a:t>
            </a:r>
          </a:p>
          <a:p>
            <a:pPr eaLnBrk="1" hangingPunct="1"/>
            <a:endParaRPr lang="en-US" b="1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41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181600"/>
            <a:ext cx="2657475" cy="1295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pic>
        <p:nvPicPr>
          <p:cNvPr id="41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5562600"/>
            <a:ext cx="10096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math-equation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08997">
            <a:off x="4473575" y="4724400"/>
            <a:ext cx="25146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Modeling Workshops\Modeling Summer 2009\Share ME\ASU Modeling Pictures\ASU Modeling\ASU Modeling 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09600" y="5334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 rot="19590917">
            <a:off x="4446932" y="4257225"/>
            <a:ext cx="355268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8000" b="1" dirty="0">
                <a:ln w="1905">
                  <a:solidFill>
                    <a:srgbClr val="6600CC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Physics</a:t>
            </a:r>
          </a:p>
        </p:txBody>
      </p:sp>
      <p:sp>
        <p:nvSpPr>
          <p:cNvPr id="4" name="Rectangle 3"/>
          <p:cNvSpPr/>
          <p:nvPr/>
        </p:nvSpPr>
        <p:spPr>
          <a:xfrm rot="20484739">
            <a:off x="685800" y="457200"/>
            <a:ext cx="6340134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8800" b="1" dirty="0" smtClean="0">
                <a:ln w="1905">
                  <a:solidFill>
                    <a:srgbClr val="6600CC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Mathematics</a:t>
            </a:r>
            <a:endParaRPr lang="en-US" sz="8800" b="1" dirty="0">
              <a:ln w="1905">
                <a:solidFill>
                  <a:srgbClr val="6600CC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:\Modeling Workshops\Pictures\CASTLE photos and videos\U3Act6cir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" y="381000"/>
            <a:ext cx="8229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0" y="4876800"/>
            <a:ext cx="368241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8800" b="1" dirty="0" smtClean="0">
                <a:ln w="1905">
                  <a:solidFill>
                    <a:srgbClr val="6600CC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Science</a:t>
            </a:r>
            <a:endParaRPr lang="en-US" sz="8800" b="1" dirty="0">
              <a:ln w="1905">
                <a:solidFill>
                  <a:srgbClr val="6600CC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457200"/>
            <a:ext cx="6340134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8800" b="1" dirty="0" smtClean="0">
                <a:ln w="1905">
                  <a:solidFill>
                    <a:srgbClr val="6600CC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Mathematics</a:t>
            </a:r>
            <a:endParaRPr lang="en-US" sz="8800" b="1" dirty="0">
              <a:ln w="1905">
                <a:solidFill>
                  <a:srgbClr val="6600CC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32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How to Teach It? Classroom practice needs to reform to look more like an actual research laboratory.</vt:lpstr>
      <vt:lpstr>Slide 3</vt:lpstr>
      <vt:lpstr>Slide 4</vt:lpstr>
    </vt:vector>
  </TitlesOfParts>
  <Company>Arizona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MSTF</dc:creator>
  <cp:lastModifiedBy>MSTF</cp:lastModifiedBy>
  <cp:revision>4</cp:revision>
  <dcterms:created xsi:type="dcterms:W3CDTF">2010-07-15T18:12:58Z</dcterms:created>
  <dcterms:modified xsi:type="dcterms:W3CDTF">2010-07-15T18:26:58Z</dcterms:modified>
</cp:coreProperties>
</file>